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48875" cy="7745413"/>
  <p:notesSz cx="6858000" cy="9144000"/>
  <p:defaultTextStyle>
    <a:defPPr>
      <a:defRPr lang="es-ES"/>
    </a:defPPr>
    <a:lvl1pPr marL="0" algn="l" defTabSz="5084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406" algn="l" defTabSz="5084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813" algn="l" defTabSz="5084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5219" algn="l" defTabSz="5084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3626" algn="l" defTabSz="5084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2032" algn="l" defTabSz="5084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0438" algn="l" defTabSz="5084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8845" algn="l" defTabSz="5084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7251" algn="l" defTabSz="50840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504" y="-568"/>
      </p:cViewPr>
      <p:guideLst>
        <p:guide orient="horz" pos="2440"/>
        <p:guide pos="31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3666" y="2406099"/>
            <a:ext cx="8541544" cy="1660244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331" y="4389068"/>
            <a:ext cx="7034213" cy="1979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5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2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21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79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85434" y="310176"/>
            <a:ext cx="2260997" cy="660870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2444" y="310176"/>
            <a:ext cx="6615509" cy="660870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40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01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792" y="4977146"/>
            <a:ext cx="8541544" cy="153832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3792" y="3282837"/>
            <a:ext cx="8541544" cy="169430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4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8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5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36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2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0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88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7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422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2444" y="1807263"/>
            <a:ext cx="4438253" cy="511161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8178" y="1807263"/>
            <a:ext cx="4438253" cy="511161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99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444" y="1733754"/>
            <a:ext cx="4439998" cy="72254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406" indent="0">
              <a:buNone/>
              <a:defRPr sz="2200" b="1"/>
            </a:lvl2pPr>
            <a:lvl3pPr marL="1016813" indent="0">
              <a:buNone/>
              <a:defRPr sz="2000" b="1"/>
            </a:lvl3pPr>
            <a:lvl4pPr marL="1525219" indent="0">
              <a:buNone/>
              <a:defRPr sz="1800" b="1"/>
            </a:lvl4pPr>
            <a:lvl5pPr marL="2033626" indent="0">
              <a:buNone/>
              <a:defRPr sz="1800" b="1"/>
            </a:lvl5pPr>
            <a:lvl6pPr marL="2542032" indent="0">
              <a:buNone/>
              <a:defRPr sz="1800" b="1"/>
            </a:lvl6pPr>
            <a:lvl7pPr marL="3050438" indent="0">
              <a:buNone/>
              <a:defRPr sz="1800" b="1"/>
            </a:lvl7pPr>
            <a:lvl8pPr marL="3558845" indent="0">
              <a:buNone/>
              <a:defRPr sz="1800" b="1"/>
            </a:lvl8pPr>
            <a:lvl9pPr marL="4067251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444" y="2456300"/>
            <a:ext cx="4439998" cy="446257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4690" y="1733754"/>
            <a:ext cx="4441742" cy="72254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406" indent="0">
              <a:buNone/>
              <a:defRPr sz="2200" b="1"/>
            </a:lvl2pPr>
            <a:lvl3pPr marL="1016813" indent="0">
              <a:buNone/>
              <a:defRPr sz="2000" b="1"/>
            </a:lvl3pPr>
            <a:lvl4pPr marL="1525219" indent="0">
              <a:buNone/>
              <a:defRPr sz="1800" b="1"/>
            </a:lvl4pPr>
            <a:lvl5pPr marL="2033626" indent="0">
              <a:buNone/>
              <a:defRPr sz="1800" b="1"/>
            </a:lvl5pPr>
            <a:lvl6pPr marL="2542032" indent="0">
              <a:buNone/>
              <a:defRPr sz="1800" b="1"/>
            </a:lvl6pPr>
            <a:lvl7pPr marL="3050438" indent="0">
              <a:buNone/>
              <a:defRPr sz="1800" b="1"/>
            </a:lvl7pPr>
            <a:lvl8pPr marL="3558845" indent="0">
              <a:buNone/>
              <a:defRPr sz="1800" b="1"/>
            </a:lvl8pPr>
            <a:lvl9pPr marL="4067251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4690" y="2456300"/>
            <a:ext cx="4441742" cy="446257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71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5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3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444" y="308382"/>
            <a:ext cx="3306011" cy="13124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28831" y="308383"/>
            <a:ext cx="5617600" cy="661049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2444" y="1620800"/>
            <a:ext cx="3306011" cy="5298078"/>
          </a:xfrm>
        </p:spPr>
        <p:txBody>
          <a:bodyPr/>
          <a:lstStyle>
            <a:lvl1pPr marL="0" indent="0">
              <a:buNone/>
              <a:defRPr sz="1600"/>
            </a:lvl1pPr>
            <a:lvl2pPr marL="508406" indent="0">
              <a:buNone/>
              <a:defRPr sz="1300"/>
            </a:lvl2pPr>
            <a:lvl3pPr marL="1016813" indent="0">
              <a:buNone/>
              <a:defRPr sz="1100"/>
            </a:lvl3pPr>
            <a:lvl4pPr marL="1525219" indent="0">
              <a:buNone/>
              <a:defRPr sz="1000"/>
            </a:lvl4pPr>
            <a:lvl5pPr marL="2033626" indent="0">
              <a:buNone/>
              <a:defRPr sz="1000"/>
            </a:lvl5pPr>
            <a:lvl6pPr marL="2542032" indent="0">
              <a:buNone/>
              <a:defRPr sz="1000"/>
            </a:lvl6pPr>
            <a:lvl7pPr marL="3050438" indent="0">
              <a:buNone/>
              <a:defRPr sz="1000"/>
            </a:lvl7pPr>
            <a:lvl8pPr marL="3558845" indent="0">
              <a:buNone/>
              <a:defRPr sz="1000"/>
            </a:lvl8pPr>
            <a:lvl9pPr marL="4067251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86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650" y="5421789"/>
            <a:ext cx="6029325" cy="64007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69650" y="692067"/>
            <a:ext cx="6029325" cy="4647248"/>
          </a:xfrm>
        </p:spPr>
        <p:txBody>
          <a:bodyPr/>
          <a:lstStyle>
            <a:lvl1pPr marL="0" indent="0">
              <a:buNone/>
              <a:defRPr sz="3600"/>
            </a:lvl1pPr>
            <a:lvl2pPr marL="508406" indent="0">
              <a:buNone/>
              <a:defRPr sz="3100"/>
            </a:lvl2pPr>
            <a:lvl3pPr marL="1016813" indent="0">
              <a:buNone/>
              <a:defRPr sz="2700"/>
            </a:lvl3pPr>
            <a:lvl4pPr marL="1525219" indent="0">
              <a:buNone/>
              <a:defRPr sz="2200"/>
            </a:lvl4pPr>
            <a:lvl5pPr marL="2033626" indent="0">
              <a:buNone/>
              <a:defRPr sz="2200"/>
            </a:lvl5pPr>
            <a:lvl6pPr marL="2542032" indent="0">
              <a:buNone/>
              <a:defRPr sz="2200"/>
            </a:lvl6pPr>
            <a:lvl7pPr marL="3050438" indent="0">
              <a:buNone/>
              <a:defRPr sz="2200"/>
            </a:lvl7pPr>
            <a:lvl8pPr marL="3558845" indent="0">
              <a:buNone/>
              <a:defRPr sz="2200"/>
            </a:lvl8pPr>
            <a:lvl9pPr marL="4067251" indent="0">
              <a:buNone/>
              <a:defRPr sz="22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69650" y="6061862"/>
            <a:ext cx="6029325" cy="909010"/>
          </a:xfrm>
        </p:spPr>
        <p:txBody>
          <a:bodyPr/>
          <a:lstStyle>
            <a:lvl1pPr marL="0" indent="0">
              <a:buNone/>
              <a:defRPr sz="1600"/>
            </a:lvl1pPr>
            <a:lvl2pPr marL="508406" indent="0">
              <a:buNone/>
              <a:defRPr sz="1300"/>
            </a:lvl2pPr>
            <a:lvl3pPr marL="1016813" indent="0">
              <a:buNone/>
              <a:defRPr sz="1100"/>
            </a:lvl3pPr>
            <a:lvl4pPr marL="1525219" indent="0">
              <a:buNone/>
              <a:defRPr sz="1000"/>
            </a:lvl4pPr>
            <a:lvl5pPr marL="2033626" indent="0">
              <a:buNone/>
              <a:defRPr sz="1000"/>
            </a:lvl5pPr>
            <a:lvl6pPr marL="2542032" indent="0">
              <a:buNone/>
              <a:defRPr sz="1000"/>
            </a:lvl6pPr>
            <a:lvl7pPr marL="3050438" indent="0">
              <a:buNone/>
              <a:defRPr sz="1000"/>
            </a:lvl7pPr>
            <a:lvl8pPr marL="3558845" indent="0">
              <a:buNone/>
              <a:defRPr sz="1000"/>
            </a:lvl8pPr>
            <a:lvl9pPr marL="4067251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02444" y="310176"/>
            <a:ext cx="9043988" cy="1290902"/>
          </a:xfrm>
          <a:prstGeom prst="rect">
            <a:avLst/>
          </a:prstGeom>
        </p:spPr>
        <p:txBody>
          <a:bodyPr vert="horz" lIns="101681" tIns="50841" rIns="101681" bIns="50841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2444" y="1807263"/>
            <a:ext cx="9043988" cy="5111615"/>
          </a:xfrm>
          <a:prstGeom prst="rect">
            <a:avLst/>
          </a:prstGeom>
        </p:spPr>
        <p:txBody>
          <a:bodyPr vert="horz" lIns="101681" tIns="50841" rIns="101681" bIns="50841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2444" y="7178851"/>
            <a:ext cx="2344738" cy="412372"/>
          </a:xfrm>
          <a:prstGeom prst="rect">
            <a:avLst/>
          </a:prstGeom>
        </p:spPr>
        <p:txBody>
          <a:bodyPr vert="horz" lIns="101681" tIns="50841" rIns="101681" bIns="508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047FC-1C87-284C-8328-4D57201408FF}" type="datetimeFigureOut">
              <a:rPr lang="es-ES" smtClean="0"/>
              <a:t>03/06/15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33366" y="7178851"/>
            <a:ext cx="3182144" cy="412372"/>
          </a:xfrm>
          <a:prstGeom prst="rect">
            <a:avLst/>
          </a:prstGeom>
        </p:spPr>
        <p:txBody>
          <a:bodyPr vert="horz" lIns="101681" tIns="50841" rIns="101681" bIns="508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01694" y="7178851"/>
            <a:ext cx="2344738" cy="412372"/>
          </a:xfrm>
          <a:prstGeom prst="rect">
            <a:avLst/>
          </a:prstGeom>
        </p:spPr>
        <p:txBody>
          <a:bodyPr vert="horz" lIns="101681" tIns="50841" rIns="101681" bIns="508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2ED6C-3193-A946-9FE9-9AC65E98403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91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840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305" indent="-381305" algn="l" defTabSz="508406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6160" indent="-317754" algn="l" defTabSz="508406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016" indent="-254203" algn="l" defTabSz="50840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9422" indent="-254203" algn="l" defTabSz="50840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829" indent="-254203" algn="l" defTabSz="50840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6235" indent="-254203" algn="l" defTabSz="50840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4642" indent="-254203" algn="l" defTabSz="50840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3048" indent="-254203" algn="l" defTabSz="50840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1454" indent="-254203" algn="l" defTabSz="50840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084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406" algn="l" defTabSz="5084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813" algn="l" defTabSz="5084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219" algn="l" defTabSz="5084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626" algn="l" defTabSz="5084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2032" algn="l" defTabSz="5084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0438" algn="l" defTabSz="5084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8845" algn="l" defTabSz="5084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7251" algn="l" defTabSz="50840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 POWER 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" y="0"/>
            <a:ext cx="10023476" cy="77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13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V.ARTE 1</dc:creator>
  <cp:lastModifiedBy>V.ARTE 1</cp:lastModifiedBy>
  <cp:revision>3</cp:revision>
  <dcterms:created xsi:type="dcterms:W3CDTF">2015-01-30T21:25:06Z</dcterms:created>
  <dcterms:modified xsi:type="dcterms:W3CDTF">2015-06-03T20:01:58Z</dcterms:modified>
</cp:coreProperties>
</file>